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7" r:id="rId3"/>
    <p:sldId id="258" r:id="rId4"/>
    <p:sldId id="259" r:id="rId5"/>
    <p:sldId id="256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5"/>
  </p:normalViewPr>
  <p:slideViewPr>
    <p:cSldViewPr snapToGrid="0" snapToObjects="1">
      <p:cViewPr varScale="1">
        <p:scale>
          <a:sx n="95" d="100"/>
          <a:sy n="95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08AEA0-B9B5-D843-933B-5DF894372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AFDC881-EDE6-6742-8E76-47C3F257B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662904-D01C-C743-AAC1-FC9352999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63CA5E-17F8-1E44-A24D-89CD2ED07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8125F9-5868-AE4D-86E9-7036FDD3C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60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A2C6F0-0BE0-5E4C-ABD8-EFD6BC075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EE74671-E23E-3C4E-8122-7D458AA380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51A6C7-A666-4A48-846D-A5615479F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33322E-12C8-7B4D-A72E-6E4C13507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7251D0-4289-354E-B6BE-5F375E1DD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5313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F49AF98-627B-3C49-BC0C-3B06F27A50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4C9511C-576A-2E4E-87EE-7BA03767AF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EF26BC-D65F-1E4D-A766-2EEF37A9F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E9222C-8477-8741-827E-A2340ED2C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4B85E6-6881-4441-8931-CD3058C31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5286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804CB9-92F7-A54D-8D93-F809B535F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4BB2FF-CCFC-0942-AA43-0A329EBE5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F6FC9A8-71CA-5C40-BE9D-F83BB6C16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8BFDD3-C95E-2C42-AE38-28F82C7A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CC438A-0390-414C-AA98-B2069BA6A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5128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08C622-617C-B844-835A-D967F184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203A16-52D0-E84D-8D48-83056137C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E96D9E-9F5C-EB4C-ADEF-B5AB48D9F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80DCDF-565E-694A-867E-27F98C7C3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52F36E-22C3-4348-A7D2-6EDF8138E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60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2C7FA2-49DB-5E47-967E-39437061D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0C8604-2ED1-1B4D-8AAE-C0710F840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DA51252-DED1-E445-BCC5-F2C3CDF5A9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624774-FA37-494E-8D38-34B50006F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DDD768-E6D1-9344-A21F-0228910C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DC667EA-887A-FB4D-AAEE-5707DD3B4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611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E1D8B7-841A-0D4E-90B4-1068FDF43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EF35C7-6529-DB4C-84B1-66CD8FF1C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543F26A-F633-DF48-9245-B8D035F5B0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0022021-0294-1943-8CDD-8D9289E41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7F7D576-9D36-C04A-AF6B-C8D0B67D5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9DD8D4A-E50C-054F-A5F5-4CC1F9E97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C08F1AA-5649-104D-BCF7-E7928A694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5E10DDE-E6A6-F44A-AA77-08FD1D553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023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C92746-5C9F-FB4C-B74E-08644087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2C709B0-EE55-6548-9392-BA30D9096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4CE03E4-B479-184B-9571-F684FC978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73622F7-3A59-8046-85EE-ECD1FC501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8152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637ABB1-7A61-D444-9D18-5EB0CCA9C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7029FB1-B9F3-E244-898F-C9823E1D5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4117D20-CD5E-B046-A604-9E8869CD1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978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FFC4C2-DE0D-1A49-88ED-5442342A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336AF8-15F6-104A-ABE5-051393CB1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6F0FA9-FEF4-864A-9F41-928EE38475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746CD6-7255-A240-A091-6381C6A13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F67E62C-539C-C643-B01F-FEDC265B5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74FB707-3A44-5A48-8285-D503A013C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5553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92F155-74EF-944B-8C2A-207F3D805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A31E8D3-890C-7F47-BE76-6730BBB7C9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AA481E3-7C5C-444B-A687-B1F2C8EEB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40589B8-DDD1-6F40-996D-D29DAD4C2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7E1EFF3-960C-CF4C-ABFE-64961BB5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614FED-48C6-1E47-A7AA-130837E1A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6781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28FC89-E1C5-7845-A877-8AD1AE704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734EF5F-71C5-DE49-B06B-8D403F1A1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C87F1F-6D25-8F43-B9CA-ED6271BA2F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96F41-B4E6-384E-AB88-0C44983E7724}" type="datetimeFigureOut">
              <a:rPr lang="ru-RU" smtClean="0"/>
              <a:t>11.04.2019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942EBE-9A38-3D47-B09D-799B1C18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A6EB72-1EEA-D14F-8053-6C2F56CDC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79B3E-4DC6-4743-9998-05FC2519B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738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46DECBE-F6B7-EC4F-8BEB-602D44F1D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58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9BD14F3-53B1-1043-BC2A-C1BBE6DE2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08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5340EE-1AF6-8E4B-A725-45C4C4C87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836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31C1CA-D3BC-2C4B-AF27-A7511FDB7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309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6DCD12-B44E-E642-A698-2F46CE0AD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935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B45F3FE-4888-624C-A7E4-A8F0AF334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1384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Широкоэкранный</PresentationFormat>
  <Paragraphs>0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Мырзагулова Эльмира</dc:creator>
  <cp:lastModifiedBy>Мырзагулова Эльмира</cp:lastModifiedBy>
  <cp:revision>1</cp:revision>
  <dcterms:created xsi:type="dcterms:W3CDTF">2019-04-10T18:48:31Z</dcterms:created>
  <dcterms:modified xsi:type="dcterms:W3CDTF">2019-04-10T18:51:35Z</dcterms:modified>
</cp:coreProperties>
</file>

<file path=docProps/thumbnail.jpeg>
</file>